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3"/>
    <p:sldId id="860" r:id="rId4"/>
    <p:sldId id="861" r:id="rId5"/>
    <p:sldId id="862" r:id="rId6"/>
    <p:sldId id="863" r:id="rId7"/>
    <p:sldId id="864" r:id="rId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576248"/>
          </a:xfrm>
        </p:spPr>
        <p:txBody>
          <a:bodyPr/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本文是一篇说明文。文章主要介绍了中国剪纸艺术。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874" y="836712"/>
            <a:ext cx="10862664" cy="1200842"/>
          </a:xfrm>
          <a:prstGeom prst="rect">
            <a:avLst/>
          </a:prstGeom>
        </p:spPr>
      </p:pic>
      <p:pic>
        <p:nvPicPr>
          <p:cNvPr id="4" name="语篇导航-DA.eps" descr="id:21474864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0541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paper-cutting,or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jianzhi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,is a kind of folk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usually use scissors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剪刀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knives to cut 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a long history of about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learn something about paper-cutting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Paper-cuttings have some wonderful meanings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paper-cuttings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寓意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 and good luck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Spring Festival,people paste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粘贴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character 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doors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 wedding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婚礼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also paste the Chinese character 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 windows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92340" y="857742"/>
            <a:ext cx="4086268" cy="5708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6856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China,people always love red because red means hope and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see red everywhere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walls of old palaces are 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 are 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red things at weddings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Now,paper-cutting gets into many schools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can learn how to make paper-cuttings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Jie,a middle school student,says,“It’s really wonderful to change paper into different kinds of pictures,such as flowers and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enjoy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history of Chinese paper-cutting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 people usually paste paper-cuttings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1318734"/>
            <a:ext cx="29418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About</a:t>
            </a:r>
            <a:r>
              <a:rPr lang="en-US" altLang="zh-CN" sz="2400">
                <a:ea typeface="楷体" panose="02010609060101010101" pitchFamily="49" charset="-122"/>
              </a:rPr>
              <a:t> </a:t>
            </a:r>
            <a:r>
              <a:rPr lang="en-US" altLang="zh-CN" sz="2400"/>
              <a:t>1</a:t>
            </a:r>
            <a:r>
              <a:rPr lang="zh-CN" altLang="zh-CN" sz="2400">
                <a:cs typeface="Times New Roman" panose="02020603050405020304" pitchFamily="18" charset="0"/>
              </a:rPr>
              <a:t>，</a:t>
            </a:r>
            <a:r>
              <a:rPr lang="en-US" altLang="zh-CN" sz="2400"/>
              <a:t>500</a:t>
            </a:r>
            <a:r>
              <a:rPr lang="en-US" altLang="zh-CN" sz="2400">
                <a:ea typeface="楷体" panose="02010609060101010101" pitchFamily="49" charset="-122"/>
              </a:rPr>
              <a:t> </a:t>
            </a:r>
            <a:r>
              <a:rPr lang="en-US" altLang="zh-CN" sz="2400"/>
              <a:t>years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19168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has a long history of about 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years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可知，有大约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年的历史。故填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years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8582" y="3523042"/>
            <a:ext cx="37994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On doors and windows.</a:t>
            </a:r>
            <a:endParaRPr lang="zh-CN" altLang="en-US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400099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Spring Festival, people paste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粘贴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character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on doors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 wedding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婚礼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also paste the Chinese character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on windows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可知，人们通常在门上和窗户上粘贴剪纸。故填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doors and windows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 txBox="1"/>
          <p:nvPr/>
        </p:nvSpPr>
        <p:spPr bwMode="auto">
          <a:xfrm>
            <a:off x="360854" y="3164775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本题考查学生的文化意识素养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希望学生能更深入地了解中国传统艺术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增强文化自信。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78211" y="2527632"/>
            <a:ext cx="11485848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Because I think they are very beautiful and lovely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spc="-1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sz="23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spc="-1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sz="23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3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08462"/>
            <a:ext cx="11485848" cy="1154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paper-cuttings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_________________________________________________________________________——</a:t>
            </a:r>
            <a:r>
              <a:rPr lang="zh-CN" altLang="zh-CN" sz="23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590" y="2240280"/>
            <a:ext cx="4351655" cy="378460"/>
          </a:xfrm>
          <a:prstGeom prst="rect">
            <a:avLst/>
          </a:prstGeom>
        </p:spPr>
      </p:pic>
      <p:pic>
        <p:nvPicPr>
          <p:cNvPr id="5" name="素养考向.eps" descr="id:21474864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335712"/>
            <a:ext cx="1869440" cy="365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1869</Words>
  <Application>WPS 演示</Application>
  <PresentationFormat>自定义</PresentationFormat>
  <Paragraphs>37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463</cp:revision>
  <dcterms:created xsi:type="dcterms:W3CDTF">2020-11-06T05:24:00Z</dcterms:created>
  <dcterms:modified xsi:type="dcterms:W3CDTF">2025-09-19T10:48:23Z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